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4643"/>
  </p:normalViewPr>
  <p:slideViewPr>
    <p:cSldViewPr snapToGrid="0">
      <p:cViewPr>
        <p:scale>
          <a:sx n="100" d="100"/>
          <a:sy n="100" d="100"/>
        </p:scale>
        <p:origin x="3288" y="486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61966" y="1687506"/>
            <a:ext cx="2935404" cy="32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67691" y="6237023"/>
            <a:ext cx="323956" cy="324001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61966" y="1687506"/>
            <a:ext cx="2935404" cy="32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4.png"/><Relationship Id="rId4" Type="http://schemas.openxmlformats.org/officeDocument/2006/relationships/image" Target="../media/image6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17.pn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7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2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6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-4284"/>
            <a:ext cx="4859338" cy="845976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962585"/>
            <a:ext cx="4859338" cy="845722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198436" y="32642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61414" y="201613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43669" y="5435995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284130" y="2889721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172852" y="488895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330688" y="662398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076865" y="5385991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757771" y="6295946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739733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897569" y="2462032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921203" y="588197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524610" y="1900334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097905" y="5426689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515219" y="5664933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251639" y="1522653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2031850" y="118507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143669" y="1002448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1175933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965170" y="299307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648499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06341" y="2462037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143670" y="2901698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43670" y="3075190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143670" y="3542529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820729" y="850399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754652" y="2409085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854011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489745" y="5224462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indent="-358775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143669" y="990327"/>
            <a:ext cx="45720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2080259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031489" y="6128772"/>
            <a:ext cx="1228984" cy="1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96" y="2187826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52" y="2187825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746497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818" y="374526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359569" y="833437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171718" y="223210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277269" y="6043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1128712"/>
            <a:ext cx="4859338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902240"/>
            <a:ext cx="4859338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88953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dirty="0">
                <a:solidFill>
                  <a:srgbClr val="00A1CB"/>
                </a:solidFill>
              </a:rPr>
              <a:t>GET READY</a:t>
            </a:r>
            <a:endParaRPr sz="1400" dirty="0"/>
          </a:p>
        </p:txBody>
      </p:sp>
      <p:sp>
        <p:nvSpPr>
          <p:cNvPr id="361" name="Google Shape;361;p16"/>
          <p:cNvSpPr txBox="1"/>
          <p:nvPr/>
        </p:nvSpPr>
        <p:spPr>
          <a:xfrm>
            <a:off x="143669" y="401658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463569" y="5059087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428146" y="1618755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245774" y="5059087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388270" y="4313296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360350" y="5174008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926274" y="3414466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376332" y="2620962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684608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684598" y="1726445"/>
            <a:ext cx="575322" cy="4315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684608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587410" y="21614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2540448" y="21629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0" name="Google Shape;380;p16"/>
          <p:cNvSpPr/>
          <p:nvPr/>
        </p:nvSpPr>
        <p:spPr>
          <a:xfrm>
            <a:off x="3902234" y="1722437"/>
            <a:ext cx="575310" cy="5753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902234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175949" y="1926406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750546" y="3414466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871922" y="2742666"/>
            <a:ext cx="901699" cy="57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865573" y="2736305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639723" y="3077508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675220" y="2141536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673953" y="5167316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289969" y="6043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713411"/>
            <a:ext cx="4859338" cy="1090613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700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229638" y="5999868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algn="ctr">
              <a:spcBef>
                <a:spcPts val="6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925365" y="5993821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925366" y="5993821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3143438" y="621537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376339" y="434702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143670" y="581884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B0EAFC-6A2B-4D24-B38C-1C81DB307631}"/>
              </a:ext>
            </a:extLst>
          </p:cNvPr>
          <p:cNvGrpSpPr/>
          <p:nvPr/>
        </p:nvGrpSpPr>
        <p:grpSpPr>
          <a:xfrm>
            <a:off x="2861278" y="1717271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B70F232B-1584-4EA2-B803-6DFF6319888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F0334D2C-15DF-477E-A253-5C4BB3BEAF4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B60B27-5A79-43B6-8122-A6BD83966814}"/>
              </a:ext>
            </a:extLst>
          </p:cNvPr>
          <p:cNvGrpSpPr/>
          <p:nvPr/>
        </p:nvGrpSpPr>
        <p:grpSpPr>
          <a:xfrm>
            <a:off x="647162" y="1702301"/>
            <a:ext cx="418434" cy="412750"/>
            <a:chOff x="1082678" y="1476917"/>
            <a:chExt cx="418434" cy="412750"/>
          </a:xfrm>
        </p:grpSpPr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5CE06865-87E4-4175-A9D3-ADB061E50ED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385AFFF2-1647-40B1-98EC-1C1B7FC14C9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A80D53-4888-418A-8C8B-4492DDCED3A9}"/>
              </a:ext>
            </a:extLst>
          </p:cNvPr>
          <p:cNvGrpSpPr/>
          <p:nvPr/>
        </p:nvGrpSpPr>
        <p:grpSpPr>
          <a:xfrm>
            <a:off x="1426927" y="2863734"/>
            <a:ext cx="417284" cy="425920"/>
            <a:chOff x="945743" y="1425670"/>
            <a:chExt cx="417284" cy="425920"/>
          </a:xfrm>
        </p:grpSpPr>
        <p:sp>
          <p:nvSpPr>
            <p:cNvPr id="55" name="Google Shape;1481;p11">
              <a:extLst>
                <a:ext uri="{FF2B5EF4-FFF2-40B4-BE49-F238E27FC236}">
                  <a16:creationId xmlns:a16="http://schemas.microsoft.com/office/drawing/2014/main" id="{A54187D8-2843-440A-B7A6-1B8B2C9EEB4D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82;p11">
              <a:extLst>
                <a:ext uri="{FF2B5EF4-FFF2-40B4-BE49-F238E27FC236}">
                  <a16:creationId xmlns:a16="http://schemas.microsoft.com/office/drawing/2014/main" id="{37D5561B-CDD7-4E56-9613-AD434BD09033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743348" y="486886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343353" y="5101351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294203" y="5080333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743348" y="3920591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366556" y="4201530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330608" y="4186159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743348" y="297233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298718" y="3111004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224136" y="3079705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842170" y="1465262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Change Size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743348" y="202406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343353" y="2269251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294203" y="2248233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507889" y="2538308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842169" y="6129337"/>
            <a:ext cx="1381967" cy="19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277269" y="60182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1128700"/>
            <a:ext cx="4859338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614613"/>
            <a:ext cx="4859338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601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669" y="272631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790388"/>
            <a:ext cx="4859338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77767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445695"/>
            <a:ext cx="4859338" cy="1358329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43299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554331" y="1553526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554335" y="1553526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936529" y="3012622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143670" y="4909138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2049805" y="6071806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871230" y="184115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359569" y="407781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sz="2400" dirty="0"/>
              <a:t>Change Size</a:t>
            </a:r>
            <a:endParaRPr sz="2400" dirty="0"/>
          </a:p>
          <a:p>
            <a:pPr marL="12700">
              <a:lnSpc>
                <a:spcPct val="11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3046260" y="4947462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166987" y="5010024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3135504" y="4996565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3046260" y="4947462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264332" y="516901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477157" y="2153786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1999282" y="2153786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2021999" y="1761617"/>
            <a:ext cx="815339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2015648" y="17552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718288" y="1876247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330783" y="2326195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929807" y="4335475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3047819" y="4125925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43671" y="5493322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143670" y="5799895"/>
            <a:ext cx="4571999" cy="22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820663" y="5143479"/>
            <a:ext cx="1198495" cy="26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D0A206-DD12-4FD6-9730-45E4EDC6C972}"/>
              </a:ext>
            </a:extLst>
          </p:cNvPr>
          <p:cNvGrpSpPr/>
          <p:nvPr/>
        </p:nvGrpSpPr>
        <p:grpSpPr>
          <a:xfrm>
            <a:off x="768987" y="1673823"/>
            <a:ext cx="412750" cy="412751"/>
            <a:chOff x="3362829" y="1452757"/>
            <a:chExt cx="412750" cy="412751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2420BB88-6D69-496F-A47A-5FCBBDE1402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1C2B0B29-A67E-490B-BE89-A420C68FCDF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743348" y="2020899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743348" y="2020887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743348" y="2969157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743348" y="296917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743348" y="3917441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743348" y="3917441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743348" y="4865712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743348" y="4865712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842170" y="1465262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143669" y="546183"/>
            <a:ext cx="4572000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Press a Key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842169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321212"/>
            <a:ext cx="4859335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367235"/>
            <a:ext cx="4859335" cy="143679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354548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1128712"/>
            <a:ext cx="4859335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11160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43670" y="1237319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708300"/>
            <a:ext cx="4859335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3085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6956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128797" y="2824819"/>
            <a:ext cx="457199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143669" y="547543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2089308" y="5929596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Then press that key!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592174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592167" y="1608124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587412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378094" y="3673214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232943" y="3775709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593998" y="21233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6" name="Google Shape;516;p20"/>
          <p:cNvSpPr txBox="1"/>
          <p:nvPr/>
        </p:nvSpPr>
        <p:spPr>
          <a:xfrm>
            <a:off x="2541138" y="21248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1608742" y="3168002"/>
            <a:ext cx="1552943" cy="9821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675412" y="3692049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647377" y="5672460"/>
            <a:ext cx="1301965" cy="9299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428146" y="1618755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890360" y="1606423"/>
            <a:ext cx="584225" cy="5842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890360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193932" y="1809604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359569" y="263941"/>
            <a:ext cx="4248524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r>
              <a:rPr lang="en-US" sz="2400" dirty="0"/>
              <a:t>Press a Key</a:t>
            </a:r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742719" y="2049852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383188" y="5927885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2705133" y="4853501"/>
            <a:ext cx="1902960" cy="19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212985" y="50548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212985" y="50241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90705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90705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44477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44477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67591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67591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21363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21363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213819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213819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287875" y="48444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515750" y="48457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207170" y="48457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981799" y="48457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753527" y="48457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268243" y="4926012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143669" y="4461033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C54F5E-7250-4F4A-BF90-52107AE4AB0A}"/>
              </a:ext>
            </a:extLst>
          </p:cNvPr>
          <p:cNvGrpSpPr/>
          <p:nvPr/>
        </p:nvGrpSpPr>
        <p:grpSpPr>
          <a:xfrm>
            <a:off x="2870703" y="1660153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B36BB083-5982-4070-A4D0-B96A097AAC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110FC575-1908-4693-864D-3B95219E7D7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86A771-3D90-4C78-92C3-819B6E61CEBC}"/>
              </a:ext>
            </a:extLst>
          </p:cNvPr>
          <p:cNvGrpSpPr/>
          <p:nvPr/>
        </p:nvGrpSpPr>
        <p:grpSpPr>
          <a:xfrm>
            <a:off x="656323" y="1647053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70C195B1-5801-4B51-8A3F-79F5F1BA26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A5116938-6E9C-4B9A-8DF6-00501031EEF9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376894" y="6125464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597820" y="1920369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597819" y="1920367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842169" y="1366202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143669" y="5899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Glide Around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597820" y="3224110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597819" y="3224111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597820" y="4533802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597819" y="4533798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842169" y="6129337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1128712"/>
            <a:ext cx="4859338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684463"/>
            <a:ext cx="4859338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671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269841"/>
            <a:ext cx="4859338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25714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5041573"/>
            <a:ext cx="4859338" cy="1762451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5040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43669" y="280251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1130104" y="3078531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700015" y="5537943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for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7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50674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510816" y="1676460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50674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787620" y="1675915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78762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429669" y="1512251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865987" y="3685401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589125" y="3535265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765657" y="3771327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593998" y="20471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22"/>
          <p:cNvSpPr txBox="1"/>
          <p:nvPr/>
        </p:nvSpPr>
        <p:spPr>
          <a:xfrm>
            <a:off x="2579238" y="20486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4078492" y="1891796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359569" y="466682"/>
            <a:ext cx="418084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Glide Around</a:t>
            </a:r>
            <a:endParaRPr sz="2400" dirty="0"/>
          </a:p>
          <a:p>
            <a:pPr marL="12700">
              <a:spcBef>
                <a:spcPts val="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593120" y="2099904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507079" y="5402268"/>
            <a:ext cx="1088034" cy="86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507079" y="5402268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1122615" y="5713381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3015551" y="45144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3015552" y="45144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246324" y="4748659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143669" y="4283729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149561" y="5158204"/>
            <a:ext cx="456610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387220" y="4635270"/>
            <a:ext cx="1650124" cy="2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2A6969-144E-4BD3-8123-FA7975F446C5}"/>
              </a:ext>
            </a:extLst>
          </p:cNvPr>
          <p:cNvGrpSpPr/>
          <p:nvPr/>
        </p:nvGrpSpPr>
        <p:grpSpPr>
          <a:xfrm>
            <a:off x="2908803" y="1597457"/>
            <a:ext cx="412750" cy="412751"/>
            <a:chOff x="3362829" y="1452757"/>
            <a:chExt cx="412750" cy="412751"/>
          </a:xfrm>
        </p:grpSpPr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FE8C1262-9E95-4F35-9F70-288C1AC8885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7D62339B-A898-439D-856A-57F26402B73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CDCFA5-4733-4985-A627-923FF073DECF}"/>
              </a:ext>
            </a:extLst>
          </p:cNvPr>
          <p:cNvGrpSpPr/>
          <p:nvPr/>
        </p:nvGrpSpPr>
        <p:grpSpPr>
          <a:xfrm>
            <a:off x="646704" y="1603790"/>
            <a:ext cx="418434" cy="412750"/>
            <a:chOff x="1082678" y="1476917"/>
            <a:chExt cx="418434" cy="412750"/>
          </a:xfrm>
        </p:grpSpPr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6D964F36-7035-4544-944B-2C14B802D281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7">
              <a:extLst>
                <a:ext uri="{FF2B5EF4-FFF2-40B4-BE49-F238E27FC236}">
                  <a16:creationId xmlns:a16="http://schemas.microsoft.com/office/drawing/2014/main" id="{DCAAF3DA-B38D-48A9-8FC4-B1D3E1E851A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962585"/>
            <a:ext cx="4859338" cy="8407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198436" y="32642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261414" y="201613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43669" y="5435995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84130" y="2889721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172852" y="488895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330688" y="662398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2076865" y="5385991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757771" y="6295946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739733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897569" y="2462032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921203" y="588197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24610" y="1900334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1097905" y="5426689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515219" y="5664933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251639" y="1522653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2031850" y="118507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69" y="1002448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3669" y="1175933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965170" y="299307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648499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806341" y="2462037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43670" y="2901698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43670" y="3075190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143670" y="3542529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820729" y="850399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754652" y="2409085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17308" y="1066528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algn="ctr"/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2850216" y="6138862"/>
            <a:ext cx="1412796" cy="18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1048743" y="1994592"/>
            <a:ext cx="3666925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indent="0"/>
            <a:r>
              <a:rPr lang="en-US" dirty="0"/>
              <a:t>Try these cards in any order:</a:t>
            </a:r>
            <a:endParaRPr dirty="0"/>
          </a:p>
          <a:p>
            <a:pPr marL="179705" indent="0">
              <a:spcBef>
                <a:spcPts val="15"/>
              </a:spcBef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indent="-138430"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376895" y="6125160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842169" y="1417226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Color Clicker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597819" y="1936915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597819" y="1936915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496247" y="2816536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597819" y="3227616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597819" y="3227616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494723" y="4097306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597819" y="4526270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597819" y="4526267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842169" y="6129337"/>
            <a:ext cx="1370469" cy="1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1128712"/>
            <a:ext cx="4859338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489324"/>
            <a:ext cx="4859338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47662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5172011"/>
            <a:ext cx="4859338" cy="1632014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515931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32719" y="3606752"/>
            <a:ext cx="45829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359569" y="263941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/>
            <a:r>
              <a:rPr lang="en-US" sz="2400" dirty="0"/>
              <a:t>Color Clicker</a:t>
            </a:r>
            <a:endParaRPr sz="2400" dirty="0"/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505282" y="2159951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1993879" y="4873142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301694" y="3999120"/>
            <a:ext cx="1807613" cy="821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907935" y="4719770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541978" y="1685581"/>
            <a:ext cx="712471" cy="7124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541978" y="168558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896973" y="1927487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2079400" y="5763812"/>
            <a:ext cx="700532" cy="5091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2079400" y="5763811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481769" y="6037256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830069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726973" y="168558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726973" y="1688223"/>
            <a:ext cx="712470" cy="5454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726973" y="168558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831267" y="2228430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594769" y="1563102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173764" y="2915233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91014" y="2943771"/>
            <a:ext cx="1577340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484664" y="2937421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949302" y="3058408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132719" y="5311453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866340" y="5886055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FC14CC-294B-4C9B-A974-37CB496126C5}"/>
              </a:ext>
            </a:extLst>
          </p:cNvPr>
          <p:cNvGrpSpPr/>
          <p:nvPr/>
        </p:nvGrpSpPr>
        <p:grpSpPr>
          <a:xfrm>
            <a:off x="695617" y="1703417"/>
            <a:ext cx="412750" cy="412751"/>
            <a:chOff x="3362829" y="1452757"/>
            <a:chExt cx="412750" cy="412751"/>
          </a:xfrm>
        </p:grpSpPr>
        <p:sp>
          <p:nvSpPr>
            <p:cNvPr id="40" name="object 23">
              <a:extLst>
                <a:ext uri="{FF2B5EF4-FFF2-40B4-BE49-F238E27FC236}">
                  <a16:creationId xmlns:a16="http://schemas.microsoft.com/office/drawing/2014/main" id="{0D1DA485-5F4C-463D-B2FC-CE450F3D994D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CD3AA96E-A2FE-4250-B6F9-5526F19B490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603DB1-CBA3-4AE3-AEFB-A5169D701F7F}"/>
              </a:ext>
            </a:extLst>
          </p:cNvPr>
          <p:cNvGrpSpPr/>
          <p:nvPr/>
        </p:nvGrpSpPr>
        <p:grpSpPr>
          <a:xfrm>
            <a:off x="2894348" y="1694432"/>
            <a:ext cx="418434" cy="412750"/>
            <a:chOff x="1082678" y="1476917"/>
            <a:chExt cx="418434" cy="412750"/>
          </a:xfrm>
        </p:grpSpPr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3551F5FA-F0A1-4A11-9238-E1FAF51ADA8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94329B93-91C0-4135-8737-CBAB20BDA42B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376895" y="6125160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842170" y="1465262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842169" y="634727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736998" y="2017712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736998" y="2965983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736998" y="3914241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736998" y="4862512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842169" y="6129337"/>
            <a:ext cx="143510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-13881"/>
            <a:ext cx="4859338" cy="1142593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277269" y="5916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1128712"/>
            <a:ext cx="4859338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143670" y="1237319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359570" y="292250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/>
            <a:r>
              <a:rPr lang="en-US" sz="2400" dirty="0"/>
              <a:t>Spin</a:t>
            </a:r>
            <a:endParaRPr sz="2400" dirty="0"/>
          </a:p>
          <a:p>
            <a:pPr marL="12700">
              <a:spcBef>
                <a:spcPts val="40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716212"/>
            <a:ext cx="4859338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7035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143670" y="2831169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3003969" y="3639647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883059" y="3719829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316412"/>
            <a:ext cx="4859338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303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143670" y="4425020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627764" y="4873431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389561"/>
            <a:ext cx="4859338" cy="1414463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3768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520496" y="3124227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337473" y="3590449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866246" y="5986463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239" name="Google Shape;239;p12"/>
          <p:cNvSpPr txBox="1"/>
          <p:nvPr/>
        </p:nvSpPr>
        <p:spPr>
          <a:xfrm>
            <a:off x="143669" y="5445753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551155" y="1528871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551157" y="15288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880753" y="177650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610631" y="4713668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491782" y="2191886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999282" y="2191886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2021999" y="1799704"/>
            <a:ext cx="815339" cy="2940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2015648" y="17933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718288" y="1914347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507007" y="2287411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143670" y="5792939"/>
            <a:ext cx="4571999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4F63-2E65-4481-B7E1-325EF13A57D7}"/>
              </a:ext>
            </a:extLst>
          </p:cNvPr>
          <p:cNvGrpSpPr/>
          <p:nvPr/>
        </p:nvGrpSpPr>
        <p:grpSpPr>
          <a:xfrm>
            <a:off x="800114" y="1772181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0CBCDA76-B073-49D8-AD09-6A97002F0B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5378BA38-AA7D-44C4-8073-9A018E35748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289475" y="2070023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289463" y="206622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986103" y="4695186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1094539" y="4695185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842169" y="1465262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428424" y="3141057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289475" y="3935339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289463" y="393155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842169" y="6129337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-974"/>
            <a:ext cx="4859338" cy="1129686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277269" y="60309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1128713"/>
            <a:ext cx="4859338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43186" y="1302901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359569" y="360711"/>
            <a:ext cx="4356099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/>
            <a:r>
              <a:rPr lang="en-US" sz="2400" dirty="0"/>
              <a:t>Play a Sound</a:t>
            </a:r>
            <a:endParaRPr sz="2400" dirty="0"/>
          </a:p>
          <a:p>
            <a:pPr marL="12700">
              <a:spcBef>
                <a:spcPts val="85"/>
              </a:spcBef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4062424"/>
            <a:ext cx="4859338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4049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43669" y="4222242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700711"/>
            <a:ext cx="4859338" cy="1103313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688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378619" y="2653983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446920" y="3752624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667529" y="4656049"/>
            <a:ext cx="560158" cy="2052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667526" y="4656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620376" y="4983733"/>
            <a:ext cx="1618575" cy="650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168844" y="3077304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606997" y="2839521"/>
            <a:ext cx="560100" cy="20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606992" y="2839526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405692" y="3549747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2138274" y="30923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2138268" y="3092323"/>
            <a:ext cx="584225" cy="4448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2138274" y="30923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181872" y="3520376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277269" y="4684029"/>
            <a:ext cx="2321075" cy="1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684176" y="5160950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143670" y="5951980"/>
            <a:ext cx="4571517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>
              <a:spcBef>
                <a:spcPts val="108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912665" y="5981121"/>
            <a:ext cx="364642" cy="3646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912666" y="5981121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168838" y="621537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530835" y="1590515"/>
            <a:ext cx="712482" cy="71247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530838" y="1590516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860434" y="1838147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964867" y="2790665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46418" y="2191886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1999282" y="2191886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2021999" y="1799704"/>
            <a:ext cx="815339" cy="2940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2015648" y="17933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718288" y="1914347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310463" y="2364295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143187" y="5779469"/>
            <a:ext cx="4572483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Google Shape;308;p14">
            <a:extLst>
              <a:ext uri="{FF2B5EF4-FFF2-40B4-BE49-F238E27FC236}">
                <a16:creationId xmlns:a16="http://schemas.microsoft.com/office/drawing/2014/main" id="{214859D3-0047-485B-A3C9-4E941BC3C5E5}"/>
              </a:ext>
            </a:extLst>
          </p:cNvPr>
          <p:cNvSpPr txBox="1"/>
          <p:nvPr/>
        </p:nvSpPr>
        <p:spPr>
          <a:xfrm>
            <a:off x="3437806" y="5064991"/>
            <a:ext cx="1160538" cy="21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0E726-DA1D-4CB6-A514-E5DA589F7E51}"/>
              </a:ext>
            </a:extLst>
          </p:cNvPr>
          <p:cNvGrpSpPr/>
          <p:nvPr/>
        </p:nvGrpSpPr>
        <p:grpSpPr>
          <a:xfrm>
            <a:off x="758261" y="1737166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7CDBCDC3-162A-447A-BA09-658E8A58649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BF3B4872-EF91-4748-A7A3-80E4AAF255D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281398-F8C0-4B27-B147-C7BFB1E8298D}"/>
              </a:ext>
            </a:extLst>
          </p:cNvPr>
          <p:cNvGrpSpPr/>
          <p:nvPr/>
        </p:nvGrpSpPr>
        <p:grpSpPr>
          <a:xfrm>
            <a:off x="777054" y="3080281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DF6AC031-1210-4BC2-9B98-3785F13B48A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609145D6-F90B-450A-8507-D0CC7A446CC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2CE8A-7647-4D8F-8B3B-C735D54CDD5D}"/>
              </a:ext>
            </a:extLst>
          </p:cNvPr>
          <p:cNvGrpSpPr/>
          <p:nvPr/>
        </p:nvGrpSpPr>
        <p:grpSpPr>
          <a:xfrm>
            <a:off x="3679189" y="3267708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33B577AC-CD2B-4BA7-9AAF-59DD6166DC4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B91A16AA-4DFB-4091-A97B-B2D5D8721F64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4EDD2813-44BB-4C23-8CE9-614574C4A621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597820" y="1928876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597819" y="192886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842169" y="1465262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555429" y="2716676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597820" y="3230817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597819" y="3230816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597820" y="4537538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597819" y="4537544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842169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592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Roboto Black</vt:lpstr>
      <vt:lpstr>Times New Roman</vt:lpstr>
      <vt:lpstr>Montserrat Black</vt:lpstr>
      <vt:lpstr>Roboto</vt:lpstr>
      <vt:lpstr>Calibri</vt:lpstr>
      <vt:lpstr>Roboto Medium</vt:lpstr>
      <vt:lpstr>Office Theme</vt:lpstr>
      <vt:lpstr>Animate a Name Cards</vt:lpstr>
      <vt:lpstr>Animate a Name Cards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Hans</cp:lastModifiedBy>
  <cp:revision>37</cp:revision>
  <cp:lastPrinted>2019-06-15T17:24:11Z</cp:lastPrinted>
  <dcterms:modified xsi:type="dcterms:W3CDTF">2021-01-30T22:02:34Z</dcterms:modified>
</cp:coreProperties>
</file>